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0" r:id="rId3"/>
    <p:sldId id="261" r:id="rId4"/>
    <p:sldId id="272" r:id="rId5"/>
    <p:sldId id="280" r:id="rId6"/>
    <p:sldId id="276" r:id="rId7"/>
    <p:sldId id="273" r:id="rId8"/>
    <p:sldId id="277" r:id="rId9"/>
    <p:sldId id="274" r:id="rId10"/>
    <p:sldId id="278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52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81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9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3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27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54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2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56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0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45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/>
              <a:t>13.03.2023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5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" y="3248297"/>
            <a:ext cx="513805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0" y="195263"/>
            <a:ext cx="4278709" cy="6683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1014082 КФКВК 0829 «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заходи в галузі культури і мистецтва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149292"/>
            <a:ext cx="4278710" cy="5429308"/>
          </a:xfrm>
        </p:spPr>
        <p:txBody>
          <a:bodyPr>
            <a:noAutofit/>
          </a:bodyPr>
          <a:lstStyle/>
          <a:p>
            <a:pPr algn="just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                   Касові видатки</a:t>
            </a:r>
          </a:p>
          <a:p>
            <a:pPr algn="just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480 000,00 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375136,00 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фонд – 500 000,00 грн.         0,00 грн.</a:t>
            </a:r>
          </a:p>
          <a:p>
            <a:pPr marL="0" indent="0" algn="just">
              <a:buNone/>
            </a:pP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цільової 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молодь, туризм Коломийської ТГ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2022-2025 роки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профінансовано – 375136,00 грн. (сувенірна продукція, квіткова продукція фотопапір, рамки, кольорове чорнило, матеріально-технічне забезпечення установ управління культури – 132200,00 грн., концертні програми, обслуговування учасників фестивалю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ім.А.Кос-Анатольського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рекламні послуги – 53036,00 грн.,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автопослуги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Коломия-Ниса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Ниса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-Коломия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інші маршрути – 169900,00 грн.,, премія ім. Т. Мельничука – 20000,00 грн.)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Autofit/>
          </a:bodyPr>
          <a:lstStyle/>
          <a:p>
            <a:pPr algn="just"/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</a:t>
            </a:r>
            <a:r>
              <a:rPr lang="uk-UA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та розвиток культурно-освітніх заходів</a:t>
            </a:r>
            <a:endParaRPr lang="uk-UA" sz="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</a:t>
            </a:r>
            <a:r>
              <a:rPr lang="uk-UA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1 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єдиної політики у сфері організації масових заходів, концертів, конкурсів, фестивалів, виявлення талановитих особистостей, відзначення свят та ювілейних </a:t>
            </a:r>
            <a:r>
              <a:rPr lang="uk-UA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</a:t>
            </a:r>
          </a:p>
          <a:p>
            <a:pPr algn="just"/>
            <a:r>
              <a:rPr lang="uk-UA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маршруту та зон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Воскресинці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села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Грушів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Коломийської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ТГ</a:t>
            </a:r>
            <a:endParaRPr lang="uk-UA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95263"/>
            <a:ext cx="7239000" cy="566737"/>
          </a:xfrm>
        </p:spPr>
        <p:txBody>
          <a:bodyPr/>
          <a:lstStyle/>
          <a:p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995363"/>
            <a:ext cx="7239001" cy="5659437"/>
          </a:xfrm>
        </p:spPr>
        <p:txBody>
          <a:bodyPr/>
          <a:lstStyle/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244068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116" y="195263"/>
            <a:ext cx="4050483" cy="668337"/>
          </a:xfrm>
        </p:spPr>
        <p:txBody>
          <a:bodyPr>
            <a:norm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 представлення інформації про виконання бюджетних програм за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рік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995363"/>
            <a:ext cx="4278709" cy="55832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бюджетних програм по головному розпоряднику коштів 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культури та туризму Коломийської міської ради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</a:t>
            </a:r>
          </a:p>
          <a:p>
            <a:pPr marL="0" indent="0" algn="just">
              <a:buNone/>
            </a:pP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КПКВК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1010160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0111 «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і управління у відповідній сфері у містах (місті Києві), селищах, селах, територіальних громадах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.»;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1011080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0960 «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спеціальної освіти мистецькими школами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КПКВК 1013230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евакуйованим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у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1014030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0824 «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бібліотек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1014040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0824 «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музеїв і виставок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1014060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0828 «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палаців і будинків культури, клубів, центрів дозвілля та інших клубних закладів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1014081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0829 «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інших закладів в галузі культури і мистецтва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1014082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0829 «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заходи в галузі культури і мистецтва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головному розпоряднику коштів,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культури та туризму Коломийської міської ради,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виконувалися заходи по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 програмах.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Видаткова частина бюджету:</a:t>
            </a:r>
          </a:p>
          <a:p>
            <a:pPr marL="342900" indent="-34290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65193575,00 грн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60818629,18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93,0.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Спеціальний фонд: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3 682000,00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448451,88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12,0.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0" y="195263"/>
            <a:ext cx="4278709" cy="668337"/>
          </a:xfrm>
        </p:spPr>
        <p:txBody>
          <a:bodyPr>
            <a:normAutofit/>
          </a:bodyPr>
          <a:lstStyle/>
          <a:p>
            <a:pPr algn="just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1010160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0111 «Керівництво і управління у відповідній сфері у містах (місті Києві), селищах, селах, територіальних 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громадах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149292"/>
            <a:ext cx="4278710" cy="5429308"/>
          </a:xfrm>
        </p:spPr>
        <p:txBody>
          <a:bodyPr>
            <a:normAutofit/>
          </a:bodyPr>
          <a:lstStyle/>
          <a:p>
            <a:pPr algn="just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                       Касові видатки</a:t>
            </a:r>
          </a:p>
          <a:p>
            <a:pPr algn="just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 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1 690729,00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     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1 683760,90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marL="0" indent="0" algn="just">
              <a:buNone/>
            </a:pP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утримання  працівників управління культури та туризму у 2022  році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виділено 1 683760,90 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грн., у тому числі заробітна плата –                        1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351996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,00 грн., з якої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37,4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відсотки - обов'язкові виплати,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24,0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відсотки - стимулюючі доплати,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30,6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відсотки - премія та 8,0 відсотків - матеріальна допомога. Нарахування на заробітну плату –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298280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грн., видатки на відрядження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9034,90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грн. </a:t>
            </a:r>
          </a:p>
          <a:p>
            <a:pPr marL="0" indent="0" algn="just">
              <a:buNone/>
            </a:pP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Видатки на придбання обладнання та інвентаря –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15640,00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грн., видатки на оплату послуг (крім комунальних) –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8810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,00 грн.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829" y="1562799"/>
            <a:ext cx="4094559" cy="4089400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української культури, культури національних меншин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підтримка культурного розмаїття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відтворення та охорона історичного середовища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естетичного виховання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розширення культурної інфраструктури.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Завдання1Забезпечення виконання наданих законодавством повноважень.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 Придбання обладнання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0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0" y="195263"/>
            <a:ext cx="4278709" cy="6683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1011080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0960 «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спеціальної освіти мистецькими школами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149292"/>
            <a:ext cx="4278710" cy="54293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                       Касові видатки</a:t>
            </a:r>
          </a:p>
          <a:p>
            <a:pPr algn="just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 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27057370,00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25440669,90 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algn="just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фонд 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2 532000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148467,00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algn="just"/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утримання працівників мистецьких шкіл у 2022 році виділено 25440669,90 грн., у тому числі зарплата – 19007299,63 грн., з якої 93,0 відсотки – обов'язкові виплати, 4,5 відсотки – матеріальна допомога та 2,5 відсотки – грошова винагорода. Нарахування на заробітну плату                3 914313,52 грн.</a:t>
            </a:r>
          </a:p>
          <a:p>
            <a:pPr marL="0" indent="0" algn="just">
              <a:buNone/>
            </a:pP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коштів спеціального фонду на заробітну плату педагогічних працівників використано 525500,00 грн., з якої 100 відсотків – обов'язкові виплати. Нарахування на зарплату – 135400,00 грн. Оплата відрядних на суму – 5505,38 грн. Оплата енергоносіїв в мистецьких школах на суму – 675080,44 грн.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предметів, матеріалів, обладнання та інвентаря на суму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214133,36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</a:t>
            </a:r>
            <a:r>
              <a:rPr lang="uk-UA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загальний, спеціальний фонди): будівельні матеріали для поточного ремонту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59381,70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для облаштування укриття (бутилі)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2192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канцтовари – 13754,70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бланки, журнали 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12000 грн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плит бетонних тротуарних та труб зовнішньої каналізації для облаштування благоустрою КЗ «Коломийська дитяча музична школа №1 ім. А. Кос-Анатольського»-99960,00 грн., миючі засоби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26844,96 грн.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послуг на суму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1696554,61 грн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(загальний, спеціальний фонди): </a:t>
            </a:r>
            <a:r>
              <a:rPr lang="uk-UA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 охорони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послуги зв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7530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послуги інтернету 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9700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 обслуговування газових приладів  КЗ «Музична школа №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ім.Г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Грабець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та КЗ «Коломийська дитяча художня школа ім. Я. </a:t>
            </a:r>
            <a:r>
              <a:rPr lang="uk-UA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Пстрака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19030,99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поточний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системи опалення в КЗ «Коломийська дитяча музична школа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ім.А.Кос-Анатольського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1587905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перезарядка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вогнегасників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утилізація </a:t>
            </a:r>
            <a:r>
              <a:rPr lang="uk-UA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ютерної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техніки-13470,00 грн., послуги профдезінфекції-7141,62 грн., обслуговування програмного забезпечення-30920,00 грн., обслуговування </a:t>
            </a:r>
            <a:r>
              <a:rPr lang="uk-UA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ютерної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техніки-14257,00 грн.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коштів бюджету розвитку проведено капітальний ремонт системи опалення в КЗ «музична школа №2 ім. Г. </a:t>
            </a:r>
            <a:r>
              <a:rPr lang="uk-UA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Грабець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на суму 148467,00 грн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uk-UA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/>
          </a:bodyPr>
          <a:lstStyle/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потреб особистості в отриманні якісної культурно-мистецької освіти.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обдарувань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3Забезпечення капітального ремонту приміщень.</a:t>
            </a:r>
          </a:p>
        </p:txBody>
      </p:sp>
    </p:spTree>
    <p:extLst>
      <p:ext uri="{BB962C8B-B14F-4D97-AF65-F5344CB8AC3E}">
        <p14:creationId xmlns:p14="http://schemas.microsoft.com/office/powerpoint/2010/main" val="267106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0" y="195263"/>
            <a:ext cx="4278709" cy="66833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1013230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КФКВК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1070 «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Видатки,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наданням підтримки внутрішньо переміщеним та/або евакуйованим особам у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 введенням воєнного стану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149292"/>
            <a:ext cx="4278710" cy="5429308"/>
          </a:xfrm>
        </p:spPr>
        <p:txBody>
          <a:bodyPr>
            <a:noAutofit/>
          </a:bodyPr>
          <a:lstStyle/>
          <a:p>
            <a:pPr marL="171450" indent="-171450"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2022 рік:                     Касові видатки</a:t>
            </a:r>
          </a:p>
          <a:p>
            <a:pPr marL="171450" indent="-171450"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 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15422856,00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  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13287737,90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marL="0" indent="0" algn="just">
              <a:buNone/>
            </a:pP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програму «Видатки,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наданням підтримки внутрішньо переміщеним та/або евакуйованим особам у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 введенням воєнного стану» виділено 13287737,90 грн., а саме:</a:t>
            </a:r>
          </a:p>
          <a:p>
            <a:pPr marL="0" indent="0" algn="just">
              <a:buNone/>
            </a:pP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нежитлове приміщення за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вул.Петлюри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11,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м.Коломия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- 6515467,00 грн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даху – 2246808,00 грн., ремонт системи опалення -620403,00 грн., ремонт санвузла – 180006,00 грн., ремонт підлоги та стелі – 491249,00 грн., ремонт приміщення – 146919,00 грн., виготовлення кошторисної документації – 100512,00 грн., придбання вікон та дверей – 1959156,00 грн., придбання будівельних матеріалів та сантехніки – 770414,00 грн.</a:t>
            </a:r>
          </a:p>
          <a:p>
            <a:pPr marL="0" indent="0" algn="just">
              <a:buNone/>
            </a:pP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«Будинок культури села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Воскресинці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2377258,00 грн.. (ремонт санвузла – 443500,00 грн., ремонт даху – 1397901,00 грн., придбання вікон та дверей – 535857,00 грн.)</a:t>
            </a:r>
          </a:p>
          <a:p>
            <a:pPr marL="0" indent="0" algn="just">
              <a:buNone/>
            </a:pP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«Будинок культури села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Корнич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- 1151785,00 грн.,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(поточний ремонт будинку культури села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Корнич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422679,00 грн., придбання дверей, будівельних матеріалів, сантехніки, радіаторів – 729106,00 грн.)</a:t>
            </a:r>
          </a:p>
          <a:p>
            <a:pPr marL="0" indent="0" algn="just">
              <a:buNone/>
            </a:pP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«Будинок культури села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Саджавка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- 1512863,00 грн. (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будинку культури села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Саджавка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1317821,00 грн., виготовлення кошторисної документації – 17280,00 грн., придбання дверей, вікон та будівельних матеріалів – 177762,00 грн.) </a:t>
            </a:r>
          </a:p>
          <a:p>
            <a:pPr marL="0" indent="0" algn="just">
              <a:buNone/>
            </a:pP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«Клуб 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Грушів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- 1176683,00 грн., (поточний ремонт приміщення – 1161833,00 грн., виготовлення кошторисної документації – 14850,00 грн.)</a:t>
            </a:r>
          </a:p>
          <a:p>
            <a:pPr marL="0" indent="0" algn="just">
              <a:buNone/>
            </a:pP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«Будинок культури села 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Королівка» - 129682,00 грн. (придбання вікон, дверей)</a:t>
            </a:r>
          </a:p>
          <a:p>
            <a:pPr marL="0" indent="0" algn="just">
              <a:buNone/>
            </a:pP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«Будинок культури села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Товмачик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- 424000,00 грн. (придбання вікон, дверей та будівельних матеріалів).</a:t>
            </a:r>
          </a:p>
          <a:p>
            <a:pPr marL="0" indent="0" algn="just">
              <a:buNone/>
            </a:pP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переміщеним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та/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евакуйованим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особам у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язку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введенням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воєнного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стану на 2022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 програми:</a:t>
            </a:r>
          </a:p>
          <a:p>
            <a:pPr algn="just"/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та/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евакуйованим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особам 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язку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воєнного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облаштування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місць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тимчасового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перебування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та/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евакуйованих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села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Корнич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вул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Перемоги, 24 та Клубу села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Грушів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вул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Т. Шевченка,63</a:t>
            </a: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та/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евакуйованим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особам 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язку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воєнного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стану на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облаштування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місць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тимчасового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та/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евакуйованих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адресою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м.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Коломия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вул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С. Петлюри,11</a:t>
            </a:r>
          </a:p>
          <a:p>
            <a:pPr algn="just"/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та/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евакуйованим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особам 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язку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воєнного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стану на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облаштування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місць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тимчасового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та/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евакуйованих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села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Саджавка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вул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68б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200" dirty="0" smtClean="0"/>
          </a:p>
        </p:txBody>
      </p:sp>
    </p:spTree>
    <p:extLst>
      <p:ext uri="{BB962C8B-B14F-4D97-AF65-F5344CB8AC3E}">
        <p14:creationId xmlns:p14="http://schemas.microsoft.com/office/powerpoint/2010/main" val="130072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0" y="195263"/>
            <a:ext cx="4278709" cy="6683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1014030 КФКВК 0824 «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бібліотек»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149292"/>
            <a:ext cx="4278710" cy="5429308"/>
          </a:xfrm>
        </p:spPr>
        <p:txBody>
          <a:bodyPr>
            <a:normAutofit/>
          </a:bodyPr>
          <a:lstStyle/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                       Касові видатки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 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5392451,00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    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5172849,34 грн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фонд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471686,50 грн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321671,38грн.</a:t>
            </a:r>
          </a:p>
          <a:p>
            <a:pPr marL="0" indent="0" algn="just">
              <a:buNone/>
            </a:pPr>
            <a:endParaRPr lang="uk-U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утримання  працівників бібліотек у 2022  році виділено 5172849,34 грн., у тому числі заробітна плата – 3 786832,00 грн., з якої 90,3 відсотків - обов'язкові виплати, 5,6 відсотків – </a:t>
            </a:r>
            <a:r>
              <a:rPr lang="uk-UA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необов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язкові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виплати,  4,1 відсотки -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матеріальна допомога. Нарахування на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заробітну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плату –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807031,00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грн.</a:t>
            </a:r>
          </a:p>
          <a:p>
            <a:pPr marL="0" indent="0" algn="just">
              <a:buNone/>
            </a:pP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енергоносіїв у 2022 році на суму – 406721,32 грн.</a:t>
            </a:r>
          </a:p>
          <a:p>
            <a:pPr marL="0" indent="0" algn="just">
              <a:buNone/>
            </a:pP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Придбання предметів, матеріалів, обладнання та інвентарю на суму 61179,03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 (загальний, спеціальний фонди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- (придбання будівельних матеріалів для поточного </a:t>
            </a:r>
            <a:r>
              <a:rPr lang="uk-UA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ремонту-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42424,08 </a:t>
            </a:r>
            <a:r>
              <a:rPr lang="uk-UA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бланки, формуляри, каталожні карточки,, папір </a:t>
            </a:r>
            <a:r>
              <a:rPr lang="uk-UA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ксероксний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миючі засоби – 18754,95 грн.).</a:t>
            </a:r>
          </a:p>
          <a:p>
            <a:pPr marL="0" indent="0" algn="just">
              <a:buNone/>
            </a:pP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послуг на суму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132772,49 грн (послуги зв'язку, послуги інтернету, технічне обслуговування газових приладів, заправка вогнегасників, заправка картриджів). (загальний,спеціальний фонди).</a:t>
            </a:r>
          </a:p>
          <a:p>
            <a:pPr marL="0" indent="0" algn="just">
              <a:buNone/>
            </a:pP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рахунок коштів бюджету розвитку здійснено капітальний ремонт приміщення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юнацтва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м.Коломия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Мазепи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 суму 299985,00 грн.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прав громадян на бібліотечне обслуговування, забезпечення загального доступу до інформації та культурних цінностей, що збираються, зберігаються та надаються в тимчасового користування бібліотеками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algn="just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доступності для громадян документів та інформацій, створення умов для повного задоволення духовних потреб громадян, сприяння професійному та освітньому розвитку громадян, комплектування та зберігання бібліотечних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облік, контроль за виконанням.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 Придбання обладнання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3 Забезпечення капітального ремонту приміщень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2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0" y="195263"/>
            <a:ext cx="4278709" cy="6683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1014040 КФКВК 0824 «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музеїв і виставок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149292"/>
            <a:ext cx="4278710" cy="5429308"/>
          </a:xfrm>
        </p:spPr>
        <p:txBody>
          <a:bodyPr>
            <a:normAutofit/>
          </a:bodyPr>
          <a:lstStyle/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                       Касові видатки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 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2620744,00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2598981,22 грн 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фонд – 62 000 грн.                     0,00 грн.</a:t>
            </a:r>
          </a:p>
          <a:p>
            <a:pPr algn="just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утримання працівників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музею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виділено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2598981,22 грн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у тому числі зарплата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 693595,00 грн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з якої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92,1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 – обов'язкові виплати,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 відсотки – стимулюючі надбавки та 3,6 відсотків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матеріальна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допомога.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 на заробітну плату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379519 грн.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енергоносіїв у 2022 році на суму – 395740,64 грн.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предметів, матеріалів, обладнання та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інвентарю на суму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67797,66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(матеріали для облаштування укриття (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бутиль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помпа), миючі засоби, будівельні матеріали для поточного ремонту, електролампи, папір, папки).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 на суму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62328,92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(послуги зв'язку, послуги інтернету, технічне обслуговування газових приладів, ремонт комп'ютерної техніки, поточний ремонт приміщення,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електро-монтажні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по підключенню до мережі).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державної політики спрямована на збереження і використання матеріальної, духовної культури та залучення громадян до історико-культурної спадщини</a:t>
            </a:r>
          </a:p>
          <a:p>
            <a:pPr algn="just"/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 програми: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Завдання1 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духовного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музеїв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виставковою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0" y="195263"/>
            <a:ext cx="4278709" cy="6683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1014060 КФКВК 0828 «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палаців і будинків культури, клубів, центрів дозвілля та інших клубних закладів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149292"/>
            <a:ext cx="4278710" cy="5429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творчих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гуртків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студій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любительських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єднань та клубів за інтересами інших клубних формувань, забезпечення умов для розвитку аматорської народної творчості, формування громадської думки, духовного розвитку.</a:t>
            </a:r>
          </a:p>
          <a:p>
            <a:pPr algn="just"/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дозвілля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різновікових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 тому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вечорів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відпочинку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дискотек,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молодіжних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балів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карнавалів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дитячих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ранків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розважальних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algn="just"/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культурного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дозвілля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гуртків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аматорських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колективів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Придбання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6244" y="114929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                   Касові видатки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 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8105277,00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 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7851243,18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фонд 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235559,85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185559,85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lvl="0" algn="just">
              <a:spcBef>
                <a:spcPts val="600"/>
              </a:spcBef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утримання працівників клубних закладів у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 виділено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7851243,18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грн., у тому числі заробітна плата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5018616,00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з якої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94,5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 – </a:t>
            </a:r>
            <a:r>
              <a:rPr lang="uk-U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язкові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виплати,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2,7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 – допомога на оздоровлення, та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2,8 відсотки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стимулюючі надбавки.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 на заробітну плату 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1105231,00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lvl="0" algn="just">
              <a:spcBef>
                <a:spcPts val="600"/>
              </a:spcBef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утримання працівників клубних закладів за рахунок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спеціального фонду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виділено кошти в сумі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185559,85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грн., з них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заробітну плату 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123453,91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з якої 100 відсотків – </a:t>
            </a:r>
            <a:r>
              <a:rPr lang="uk-U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язкові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виплати. Нарахування на заробітну плату по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 фонду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26891,38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  <a:endParaRPr lang="uk-UA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енергоносіїв у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2022р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суму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1202569,07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грн. </a:t>
            </a:r>
            <a:endParaRPr lang="uk-UA" sz="1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предметів, обладнання та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інвентарю на суму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408081,56 грн.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будівельних матеріалів для поточного ремонту КЗ Палацу культури та мистецтв «Народний дім»-213315,20 грн., придбання скла для вікон клубних закладів - 68390,00 грн., придбання господарських товарів, миючих засобів, канцтоварів-126376,36 грн. (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загальний, спеціальний фонди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)). </a:t>
            </a:r>
            <a:endParaRPr lang="uk-UA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суму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149860,11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грн. (поточний ремонт приміщення МПК «Народний дім»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75000,00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встановлення відеоспостереження в КЗ ПКМ «Народний дім» - 38270,59 грн., перезарядка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вогнегасників, послуги </a:t>
            </a:r>
            <a:r>
              <a:rPr lang="uk-U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послуги </a:t>
            </a:r>
            <a:r>
              <a:rPr lang="uk-UA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</a:t>
            </a:r>
            <a:r>
              <a:rPr lang="uk-U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профдезінфекції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36589,52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загальний, спеціальний фонди))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видатки на відрядження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2100,00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 </a:t>
            </a:r>
            <a:endParaRPr lang="uk-UA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7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0" y="195263"/>
            <a:ext cx="4278709" cy="6683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КПКВК 1014081 КФКВК 0829 «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інших закладів в галузі культури і мистецтва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149292"/>
            <a:ext cx="4278710" cy="5429308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                   Касові видатки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 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4424148,00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    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4408250,74грн.</a:t>
            </a:r>
          </a:p>
          <a:p>
            <a:pPr marL="0" indent="0" algn="just">
              <a:buNone/>
            </a:pP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утримання працівників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централізованої бухгалтерії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виділено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662271,00 грн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у тому числі зарплата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525231,00 грн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з якої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49,0 відсотків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обов'язкові виплати,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24,5 відсотків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стимулюючі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надбавки, 4,8 відсотки – матеріальна допомога та 21,7 відсотків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премія.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 на заробітну плату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115551,00 грн.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для централізованої бухгалтерії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суму 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8400,00 грн. (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ксероксний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папір – 6 000,00 грн., папки ,бланки, журнали, конверти, марки,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 – 2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400,00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 ).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 в централізованій бухгалтерії (послуги зв'язку, послуги інтернету, заправка картриджів, обслуговування комп'ютерних програм, виготовлення електронних ключів) на суму – 13089,00 грн.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утримання працівників  КЗ «Сервісний центр  установ культури» у 2022 році виділено 3745979,74 грн., у тому числі зарплата - 2826612,00 грн., з якої 82,0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 – обов'язкові виплати,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16,4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 – стимулюючі надбавки,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 – матеріальна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допомога.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 на заробітну плату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631188,00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marL="0" indent="0" algn="just">
              <a:buNone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для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сервісного центру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суму 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251471,75 грн. (дизельне паливо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244511,75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пально-мастильні матеріали - 2880,00 грн., запчастини та матеріали для ремонту транспортного засобу – 4080,00 грн.). 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в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сервісному центрі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суму – 36707,99 грн.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оренда транспортного засобу).</a:t>
            </a:r>
          </a:p>
          <a:p>
            <a:pPr marL="0" indent="0" algn="just">
              <a:buNone/>
            </a:pP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бухгалтерського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бухгалтерського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 програми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1 Забезпечення своєчасного і якісного ведення бухгалтерського обліку, складання і надання кошторисної, звітної, фінансової документації, надання якісних послуг з централізованого бухгалтерського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 Поліпшення якості обслуговування закладів культури, забезпечення підтримки та сприяння розвитку установ та організацій в галузі культури, задоволення потреб мешканців Коломийської міської територіальної громади в культурному розвитку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56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2734</Words>
  <Application>Microsoft Office PowerPoint</Application>
  <PresentationFormat>Экран (4:3)</PresentationFormat>
  <Paragraphs>148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Публічне представлення інформації про виконання бюджетних програм за 2022 рік</vt:lpstr>
      <vt:lpstr>КПКВК 1010160 КФКВК 0111 «Керівництво і управління у відповідній сфері у містах (місті Києві), селищах, селах, територіальних громадах»</vt:lpstr>
      <vt:lpstr>КПКВК 1011080 КФКВК 0960 «Надання спеціальної освіти мистецькими школами»</vt:lpstr>
      <vt:lpstr>КПКВК 1013230 КФКВК 1070 «Видатки, пов’язані з наданням підтримки внутрішньо переміщеним та/або евакуйованим особам у зв’язку із введенням воєнного стану»</vt:lpstr>
      <vt:lpstr>КПКВК 1014030 КФКВК 0824 «Забезпечення діяльності бібліотек»</vt:lpstr>
      <vt:lpstr>КПКВК 1014040 КФКВК 0824 «Забезпечення діяльності музеїв і виставок»</vt:lpstr>
      <vt:lpstr>КПКВК 1014060 КФКВК 0828 «Забезпечення діяльності палаців і будинків культури, клубів, центрів дозвілля та інших клубних закладів»</vt:lpstr>
      <vt:lpstr>КПКВК 1014081 КФКВК 0829 «Забезпечення діяльності інших закладів в галузі культури і мистецтва»</vt:lpstr>
      <vt:lpstr>КПКВК 1014082 КФКВК 0829 «Інші заходи в галузі культури і мистецтва»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Володимир Граціанський</dc:creator>
  <cp:lastModifiedBy>MPK-Sekret</cp:lastModifiedBy>
  <cp:revision>251</cp:revision>
  <dcterms:created xsi:type="dcterms:W3CDTF">2017-06-06T14:57:39Z</dcterms:created>
  <dcterms:modified xsi:type="dcterms:W3CDTF">2023-03-13T07:13:08Z</dcterms:modified>
</cp:coreProperties>
</file>